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6F382F-4984-488A-9E12-8382DA91E51F}" v="1" dt="2024-01-31T04:57: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8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石川 好恵" userId="4e0efa65-a014-4dc2-ba06-41b1ce2cb08a" providerId="ADAL" clId="{D36F382F-4984-488A-9E12-8382DA91E51F}"/>
    <pc:docChg chg="modSld">
      <pc:chgData name="石川 好恵" userId="4e0efa65-a014-4dc2-ba06-41b1ce2cb08a" providerId="ADAL" clId="{D36F382F-4984-488A-9E12-8382DA91E51F}" dt="2024-02-09T01:38:54.820" v="120" actId="20577"/>
      <pc:docMkLst>
        <pc:docMk/>
      </pc:docMkLst>
      <pc:sldChg chg="modSp mod">
        <pc:chgData name="石川 好恵" userId="4e0efa65-a014-4dc2-ba06-41b1ce2cb08a" providerId="ADAL" clId="{D36F382F-4984-488A-9E12-8382DA91E51F}" dt="2024-02-09T01:38:54.820" v="120" actId="20577"/>
        <pc:sldMkLst>
          <pc:docMk/>
          <pc:sldMk cId="3500508051" sldId="259"/>
        </pc:sldMkLst>
        <pc:graphicFrameChg chg="mod modGraphic">
          <ac:chgData name="石川 好恵" userId="4e0efa65-a014-4dc2-ba06-41b1ce2cb08a" providerId="ADAL" clId="{D36F382F-4984-488A-9E12-8382DA91E51F}" dt="2024-02-09T01:38:54.820" v="120" actId="20577"/>
          <ac:graphicFrameMkLst>
            <pc:docMk/>
            <pc:sldMk cId="3500508051" sldId="259"/>
            <ac:graphicFrameMk id="3" creationId="{CCDA0E55-C72E-4D0F-8729-565B63D54746}"/>
          </ac:graphicFrameMkLst>
        </pc:graphicFrameChg>
      </pc:sldChg>
      <pc:sldChg chg="modSp mod">
        <pc:chgData name="石川 好恵" userId="4e0efa65-a014-4dc2-ba06-41b1ce2cb08a" providerId="ADAL" clId="{D36F382F-4984-488A-9E12-8382DA91E51F}" dt="2024-01-31T05:02:21.614" v="96" actId="20577"/>
        <pc:sldMkLst>
          <pc:docMk/>
          <pc:sldMk cId="1345126590" sldId="260"/>
        </pc:sldMkLst>
        <pc:graphicFrameChg chg="modGraphic">
          <ac:chgData name="石川 好恵" userId="4e0efa65-a014-4dc2-ba06-41b1ce2cb08a" providerId="ADAL" clId="{D36F382F-4984-488A-9E12-8382DA91E51F}" dt="2024-01-31T05:02:21.614" v="96" actId="20577"/>
          <ac:graphicFrameMkLst>
            <pc:docMk/>
            <pc:sldMk cId="1345126590" sldId="260"/>
            <ac:graphicFrameMk id="3" creationId="{CCDA0E55-C72E-4D0F-8729-565B63D54746}"/>
          </ac:graphicFrameMkLst>
        </pc:graphicFrameChg>
      </pc:sldChg>
    </pc:docChg>
  </pc:docChgLst>
  <pc:docChgLst>
    <pc:chgData name="石川 好恵" userId="4e0efa65-a014-4dc2-ba06-41b1ce2cb08a" providerId="ADAL" clId="{17BBF7EF-B77B-44E1-82E1-5C983D885D65}"/>
    <pc:docChg chg="modSld">
      <pc:chgData name="石川 好恵" userId="4e0efa65-a014-4dc2-ba06-41b1ce2cb08a" providerId="ADAL" clId="{17BBF7EF-B77B-44E1-82E1-5C983D885D65}" dt="2023-02-28T03:58:59.760" v="8" actId="20577"/>
      <pc:docMkLst>
        <pc:docMk/>
      </pc:docMkLst>
      <pc:sldChg chg="modSp mod">
        <pc:chgData name="石川 好恵" userId="4e0efa65-a014-4dc2-ba06-41b1ce2cb08a" providerId="ADAL" clId="{17BBF7EF-B77B-44E1-82E1-5C983D885D65}" dt="2023-02-28T03:58:59.760" v="8" actId="20577"/>
        <pc:sldMkLst>
          <pc:docMk/>
          <pc:sldMk cId="3500508051" sldId="259"/>
        </pc:sldMkLst>
        <pc:graphicFrameChg chg="mod modGraphic">
          <ac:chgData name="石川 好恵" userId="4e0efa65-a014-4dc2-ba06-41b1ce2cb08a" providerId="ADAL" clId="{17BBF7EF-B77B-44E1-82E1-5C983D885D65}" dt="2023-02-28T03:58:59.760" v="8" actId="20577"/>
          <ac:graphicFrameMkLst>
            <pc:docMk/>
            <pc:sldMk cId="3500508051" sldId="259"/>
            <ac:graphicFrameMk id="3" creationId="{CCDA0E55-C72E-4D0F-8729-565B63D54746}"/>
          </ac:graphicFrameMkLst>
        </pc:graphicFrameChg>
      </pc:sldChg>
      <pc:sldChg chg="modSp mod">
        <pc:chgData name="石川 好恵" userId="4e0efa65-a014-4dc2-ba06-41b1ce2cb08a" providerId="ADAL" clId="{17BBF7EF-B77B-44E1-82E1-5C983D885D65}" dt="2023-02-28T03:58:40.489" v="4" actId="20577"/>
        <pc:sldMkLst>
          <pc:docMk/>
          <pc:sldMk cId="1345126590" sldId="260"/>
        </pc:sldMkLst>
        <pc:graphicFrameChg chg="modGraphic">
          <ac:chgData name="石川 好恵" userId="4e0efa65-a014-4dc2-ba06-41b1ce2cb08a" providerId="ADAL" clId="{17BBF7EF-B77B-44E1-82E1-5C983D885D65}" dt="2023-02-28T03:58:40.489" v="4" actId="20577"/>
          <ac:graphicFrameMkLst>
            <pc:docMk/>
            <pc:sldMk cId="1345126590" sldId="260"/>
            <ac:graphicFrameMk id="3" creationId="{CCDA0E55-C72E-4D0F-8729-565B63D54746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2024/2/9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3845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2024/2/9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77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2024/2/9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708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2024/2/9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77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2024/2/9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00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2024/2/9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397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2024/2/9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77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2024/2/9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006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2024/2/9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588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2024/2/9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86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2024/2/9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76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EED29-E6C3-488B-920D-0C795C58B52F}" type="datetimeFigureOut">
              <a:rPr kumimoji="1" lang="ja-JP" altLang="en-US" smtClean="0"/>
              <a:t>2024/2/9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511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CB45F14-98E2-4AE5-B188-33B0468B7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5CD9-2907-E446-A46A-2E7B4392773E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FCA1F9F-6A7B-43AE-A568-145A3B8DE445}"/>
              </a:ext>
            </a:extLst>
          </p:cNvPr>
          <p:cNvSpPr txBox="1"/>
          <p:nvPr/>
        </p:nvSpPr>
        <p:spPr>
          <a:xfrm>
            <a:off x="186118" y="270304"/>
            <a:ext cx="664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u="sng" dirty="0">
                <a:latin typeface="Yu Gothic Light" panose="020B0300000000000000" pitchFamily="34" charset="-128"/>
                <a:ea typeface="Yu Gothic Light" panose="020B0300000000000000" pitchFamily="34" charset="-128"/>
              </a:rPr>
              <a:t>アイデアシート①（必要に応じてページ数を増やして下さい）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CCDA0E55-C72E-4D0F-8729-565B63D54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342263"/>
              </p:ext>
            </p:extLst>
          </p:nvPr>
        </p:nvGraphicFramePr>
        <p:xfrm>
          <a:off x="196907" y="639636"/>
          <a:ext cx="11798186" cy="60350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578166">
                  <a:extLst>
                    <a:ext uri="{9D8B030D-6E8A-4147-A177-3AD203B41FA5}">
                      <a16:colId xmlns:a16="http://schemas.microsoft.com/office/drawing/2014/main" val="1015571596"/>
                    </a:ext>
                  </a:extLst>
                </a:gridCol>
                <a:gridCol w="9220020">
                  <a:extLst>
                    <a:ext uri="{9D8B030D-6E8A-4147-A177-3AD203B41FA5}">
                      <a16:colId xmlns:a16="http://schemas.microsoft.com/office/drawing/2014/main" val="2504054117"/>
                    </a:ext>
                  </a:extLst>
                </a:gridCol>
              </a:tblGrid>
              <a:tr h="36256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/>
                        <a:t>内容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274651"/>
                  </a:ext>
                </a:extLst>
              </a:tr>
              <a:tr h="362563">
                <a:tc>
                  <a:txBody>
                    <a:bodyPr/>
                    <a:lstStyle/>
                    <a:p>
                      <a:r>
                        <a:rPr kumimoji="1" lang="ja-JP" altLang="en-US" b="0" dirty="0"/>
                        <a:t>会社名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970112"/>
                  </a:ext>
                </a:extLst>
              </a:tr>
              <a:tr h="362563"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担当者名・チーム名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972423"/>
                  </a:ext>
                </a:extLst>
              </a:tr>
              <a:tr h="36256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メールアドレス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396092"/>
                  </a:ext>
                </a:extLst>
              </a:tr>
              <a:tr h="36256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電話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040558"/>
                  </a:ext>
                </a:extLst>
              </a:tr>
              <a:tr h="36256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連携企業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9228280"/>
                  </a:ext>
                </a:extLst>
              </a:tr>
              <a:tr h="36256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エントリー部門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　□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インチ 一般部門　　□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インチ 学生・新人部門　　□</a:t>
                      </a:r>
                      <a:r>
                        <a:rPr kumimoji="1" lang="en-US" altLang="ja-JP" dirty="0"/>
                        <a:t>0.1</a:t>
                      </a:r>
                      <a:r>
                        <a:rPr kumimoji="1" lang="ja-JP" altLang="en-US" dirty="0"/>
                        <a:t>インチ部門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461016"/>
                  </a:ext>
                </a:extLst>
              </a:tr>
              <a:tr h="36256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作品タイトル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8410540"/>
                  </a:ext>
                </a:extLst>
              </a:tr>
              <a:tr h="1178331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作品のコンセプト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（</a:t>
                      </a:r>
                      <a:r>
                        <a:rPr kumimoji="1" lang="en-US" altLang="ja-JP" dirty="0"/>
                        <a:t>※180</a:t>
                      </a:r>
                      <a:r>
                        <a:rPr kumimoji="1" lang="ja-JP" altLang="en-US" dirty="0"/>
                        <a:t>字以内）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54613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0508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CB45F14-98E2-4AE5-B188-33B0468B7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5CD9-2907-E446-A46A-2E7B4392773E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FCA1F9F-6A7B-43AE-A568-145A3B8DE445}"/>
              </a:ext>
            </a:extLst>
          </p:cNvPr>
          <p:cNvSpPr txBox="1"/>
          <p:nvPr/>
        </p:nvSpPr>
        <p:spPr>
          <a:xfrm>
            <a:off x="291314" y="260012"/>
            <a:ext cx="7366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u="sng" dirty="0">
                <a:latin typeface="Yu Gothic Light" panose="020B0300000000000000" pitchFamily="34" charset="-128"/>
                <a:ea typeface="Yu Gothic Light" panose="020B0300000000000000" pitchFamily="34" charset="-128"/>
              </a:rPr>
              <a:t>アイデアシート②（必要に応じてページ数を増やして下さい）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CCDA0E55-C72E-4D0F-8729-565B63D54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476676"/>
              </p:ext>
            </p:extLst>
          </p:nvPr>
        </p:nvGraphicFramePr>
        <p:xfrm>
          <a:off x="291314" y="660122"/>
          <a:ext cx="11523058" cy="6085228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419518">
                  <a:extLst>
                    <a:ext uri="{9D8B030D-6E8A-4147-A177-3AD203B41FA5}">
                      <a16:colId xmlns:a16="http://schemas.microsoft.com/office/drawing/2014/main" val="1015571596"/>
                    </a:ext>
                  </a:extLst>
                </a:gridCol>
                <a:gridCol w="9103540">
                  <a:extLst>
                    <a:ext uri="{9D8B030D-6E8A-4147-A177-3AD203B41FA5}">
                      <a16:colId xmlns:a16="http://schemas.microsoft.com/office/drawing/2014/main" val="2504054117"/>
                    </a:ext>
                  </a:extLst>
                </a:gridCol>
              </a:tblGrid>
              <a:tr h="38681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/>
                        <a:t>内容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274651"/>
                  </a:ext>
                </a:extLst>
              </a:tr>
              <a:tr h="109422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技術活用のポイント</a:t>
                      </a:r>
                      <a:endParaRPr kumimoji="1" lang="en-US" altLang="ja-JP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（どんなことを達成するためにこの技術を使ったのか、苦労したポイント等）</a:t>
                      </a:r>
                      <a:endParaRPr kumimoji="1" lang="en-US" altLang="ja-JP" sz="1400" dirty="0"/>
                    </a:p>
                    <a:p>
                      <a:endParaRPr kumimoji="1" lang="ja-JP" altLang="en-US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2206678"/>
                  </a:ext>
                </a:extLst>
              </a:tr>
              <a:tr h="16184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使用機材、消耗品</a:t>
                      </a:r>
                      <a:endParaRPr kumimoji="1" lang="en-US" altLang="ja-JP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（刃具等）</a:t>
                      </a:r>
                    </a:p>
                    <a:p>
                      <a:endParaRPr kumimoji="1" lang="ja-JP" altLang="en-US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9738074"/>
                  </a:ext>
                </a:extLst>
              </a:tr>
              <a:tr h="2799844">
                <a:tc>
                  <a:txBody>
                    <a:bodyPr/>
                    <a:lstStyle/>
                    <a:p>
                      <a:r>
                        <a:rPr kumimoji="1" lang="ja-JP" altLang="en-US" b="0" dirty="0"/>
                        <a:t>デザイン案</a:t>
                      </a:r>
                      <a:endParaRPr kumimoji="1" lang="en-US" altLang="ja-JP" b="0" dirty="0"/>
                    </a:p>
                    <a:p>
                      <a:r>
                        <a:rPr kumimoji="1" lang="ja-JP" altLang="en-US" sz="1400" b="0" dirty="0"/>
                        <a:t>（サイズがわかるよう記載お願いします）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19701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126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111</Words>
  <Application>Microsoft Office PowerPoint</Application>
  <PresentationFormat>ワイド画面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Yu Gothic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石川 好恵</dc:creator>
  <cp:lastModifiedBy>石川 好恵</cp:lastModifiedBy>
  <cp:revision>5</cp:revision>
  <dcterms:created xsi:type="dcterms:W3CDTF">2021-06-04T06:59:28Z</dcterms:created>
  <dcterms:modified xsi:type="dcterms:W3CDTF">2024-02-09T01:38:59Z</dcterms:modified>
</cp:coreProperties>
</file>